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604" r:id="rId9"/>
    <p:sldId id="1518" r:id="rId10"/>
    <p:sldId id="1602" r:id="rId11"/>
    <p:sldId id="1520" r:id="rId12"/>
    <p:sldId id="1512" r:id="rId13"/>
    <p:sldId id="1524" r:id="rId14"/>
    <p:sldId id="1525" r:id="rId15"/>
    <p:sldId id="1547" r:id="rId16"/>
    <p:sldId id="1526" r:id="rId17"/>
    <p:sldId id="1575" r:id="rId18"/>
    <p:sldId id="763" r:id="rId19"/>
    <p:sldId id="1350" r:id="rId20"/>
    <p:sldId id="1605" r:id="rId21"/>
    <p:sldId id="1558" r:id="rId22"/>
    <p:sldId id="771" r:id="rId23"/>
    <p:sldId id="1601" r:id="rId24"/>
    <p:sldId id="1522" r:id="rId25"/>
    <p:sldId id="1362" r:id="rId26"/>
    <p:sldId id="1471" r:id="rId27"/>
    <p:sldId id="1474" r:id="rId28"/>
    <p:sldId id="1306" r:id="rId29"/>
    <p:sldId id="1581" r:id="rId30"/>
    <p:sldId id="448" r:id="rId31"/>
    <p:sldId id="1112" r:id="rId32"/>
    <p:sldId id="1397" r:id="rId33"/>
    <p:sldId id="1363" r:id="rId34"/>
    <p:sldId id="1298" r:id="rId35"/>
    <p:sldId id="1583" r:id="rId36"/>
    <p:sldId id="785" r:id="rId37"/>
    <p:sldId id="1585" r:id="rId38"/>
    <p:sldId id="1430" r:id="rId39"/>
    <p:sldId id="1582" r:id="rId40"/>
    <p:sldId id="1542" r:id="rId41"/>
    <p:sldId id="1332" r:id="rId42"/>
    <p:sldId id="1038" r:id="rId43"/>
    <p:sldId id="1566" r:id="rId44"/>
    <p:sldId id="1570" r:id="rId45"/>
    <p:sldId id="1571" r:id="rId46"/>
    <p:sldId id="1531" r:id="rId47"/>
    <p:sldId id="1572" r:id="rId48"/>
    <p:sldId id="1573" r:id="rId49"/>
    <p:sldId id="1574" r:id="rId50"/>
    <p:sldId id="1557" r:id="rId51"/>
    <p:sldId id="1374" r:id="rId52"/>
    <p:sldId id="1351" r:id="rId53"/>
    <p:sldId id="1523" r:id="rId54"/>
    <p:sldId id="1090" r:id="rId55"/>
    <p:sldId id="760" r:id="rId56"/>
    <p:sldId id="1514" r:id="rId57"/>
    <p:sldId id="1577" r:id="rId58"/>
    <p:sldId id="1561" r:id="rId59"/>
    <p:sldId id="755" r:id="rId60"/>
    <p:sldId id="829" r:id="rId61"/>
    <p:sldId id="828" r:id="rId62"/>
    <p:sldId id="682" r:id="rId63"/>
    <p:sldId id="1091"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603" r:id="rId79"/>
    <p:sldId id="1579" r:id="rId80"/>
    <p:sldId id="1087" r:id="rId81"/>
    <p:sldId id="843" r:id="rId82"/>
    <p:sldId id="1086" r:id="rId83"/>
    <p:sldId id="848" r:id="rId84"/>
    <p:sldId id="849" r:id="rId85"/>
    <p:sldId id="850" r:id="rId86"/>
    <p:sldId id="853" r:id="rId87"/>
    <p:sldId id="854" r:id="rId88"/>
    <p:sldId id="856" r:id="rId89"/>
    <p:sldId id="857" r:id="rId90"/>
    <p:sldId id="858" r:id="rId91"/>
    <p:sldId id="859" r:id="rId92"/>
    <p:sldId id="862" r:id="rId93"/>
    <p:sldId id="863" r:id="rId94"/>
    <p:sldId id="1580" r:id="rId95"/>
    <p:sldId id="709"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5"/>
    <p:restoredTop sz="87698"/>
  </p:normalViewPr>
  <p:slideViewPr>
    <p:cSldViewPr snapToGrid="0" snapToObjects="1">
      <p:cViewPr varScale="1">
        <p:scale>
          <a:sx n="85" d="100"/>
          <a:sy n="85" d="100"/>
        </p:scale>
        <p:origin x="464" y="160"/>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6/23/20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21</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30</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79</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6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6/23/20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6/23/20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6/23/20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6/23/20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tiff"/><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2" Type="http://schemas.openxmlformats.org/officeDocument/2006/relationships/notesSlide" Target="../notesSlides/notesSlide15.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38.tiff"/><Relationship Id="rId4" Type="http://schemas.openxmlformats.org/officeDocument/2006/relationships/image" Target="../media/image25.png"/><Relationship Id="rId9" Type="http://schemas.openxmlformats.org/officeDocument/2006/relationships/image" Target="../media/image30.tiff"/><Relationship Id="rId14" Type="http://schemas.openxmlformats.org/officeDocument/2006/relationships/image" Target="../media/image40.tiff"/></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9.JPG"/><Relationship Id="rId5" Type="http://schemas.openxmlformats.org/officeDocument/2006/relationships/image" Target="../media/image48.jpe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tiff"/><Relationship Id="rId2" Type="http://schemas.openxmlformats.org/officeDocument/2006/relationships/notesSlide" Target="../notesSlides/notesSlide35.xml"/><Relationship Id="rId16" Type="http://schemas.openxmlformats.org/officeDocument/2006/relationships/image" Target="../media/image66.tiff"/><Relationship Id="rId20" Type="http://schemas.openxmlformats.org/officeDocument/2006/relationships/image" Target="../media/image69.tiff"/><Relationship Id="rId1" Type="http://schemas.openxmlformats.org/officeDocument/2006/relationships/slideLayout" Target="../slideLayouts/slideLayout19.xml"/><Relationship Id="rId6" Type="http://schemas.openxmlformats.org/officeDocument/2006/relationships/image" Target="../media/image56.jp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tiff"/><Relationship Id="rId10" Type="http://schemas.openxmlformats.org/officeDocument/2006/relationships/image" Target="../media/image60.png"/><Relationship Id="rId19" Type="http://schemas.openxmlformats.org/officeDocument/2006/relationships/image" Target="../media/image68.tiff"/><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40.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1.tiff"/><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8.tiff"/><Relationship Id="rId14" Type="http://schemas.openxmlformats.org/officeDocument/2006/relationships/image" Target="../media/image80.tiff"/></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Layout" Target="../slideLayouts/slideLayout21.xml"/><Relationship Id="rId5" Type="http://schemas.openxmlformats.org/officeDocument/2006/relationships/image" Target="../media/image37.emf"/><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85.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72.emf"/><Relationship Id="rId4" Type="http://schemas.openxmlformats.org/officeDocument/2006/relationships/image" Target="../media/image71.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s>
</file>

<file path=ppt/slides/_rels/slide7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92.tiff"/><Relationship Id="rId4" Type="http://schemas.openxmlformats.org/officeDocument/2006/relationships/image" Target="../media/image91.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tiff"/><Relationship Id="rId7"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9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37751B16-85B6-F544-8D3F-B174EAA43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9654" y="2596753"/>
            <a:ext cx="2030855" cy="490206"/>
          </a:xfrm>
          <a:prstGeom prst="rect">
            <a:avLst/>
          </a:prstGeom>
        </p:spPr>
      </p:pic>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874"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223" t="27519" r="11358" b="26266"/>
          <a:stretch/>
        </p:blipFill>
        <p:spPr>
          <a:xfrm>
            <a:off x="344107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25251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5"/>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6">
            <a:biLevel thresh="50000"/>
          </a:blip>
          <a:stretch>
            <a:fillRect/>
          </a:stretch>
        </p:blipFill>
        <p:spPr>
          <a:xfrm>
            <a:off x="9161355" y="3988923"/>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spTree>
    <p:extLst>
      <p:ext uri="{BB962C8B-B14F-4D97-AF65-F5344CB8AC3E}">
        <p14:creationId xmlns:p14="http://schemas.microsoft.com/office/powerpoint/2010/main" val="204770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21</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pic>
        <p:nvPicPr>
          <p:cNvPr id="22" name="Picture 21" descr="A picture containing food&#10;&#10;Description automatically generated">
            <a:extLst>
              <a:ext uri="{FF2B5EF4-FFF2-40B4-BE49-F238E27FC236}">
                <a16:creationId xmlns:a16="http://schemas.microsoft.com/office/drawing/2014/main" id="{C3A13D84-59AB-644A-9467-5EDE2C49CA4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215121" y="5119590"/>
            <a:ext cx="2519420" cy="368674"/>
          </a:xfrm>
          <a:prstGeom prst="rect">
            <a:avLst/>
          </a:prstGeom>
        </p:spPr>
      </p:pic>
    </p:spTree>
    <p:extLst>
      <p:ext uri="{BB962C8B-B14F-4D97-AF65-F5344CB8AC3E}">
        <p14:creationId xmlns:p14="http://schemas.microsoft.com/office/powerpoint/2010/main" val="4029465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22</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23</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28</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29</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34</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39</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41</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16999</TotalTime>
  <Words>10215</Words>
  <Application>Microsoft Macintosh PowerPoint</Application>
  <PresentationFormat>Widescreen</PresentationFormat>
  <Paragraphs>1225</Paragraphs>
  <Slides>96</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BRAND  FRAMEWORK</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Kersa Leichner</cp:lastModifiedBy>
  <cp:revision>238</cp:revision>
  <cp:lastPrinted>2018-08-30T20:54:15Z</cp:lastPrinted>
  <dcterms:created xsi:type="dcterms:W3CDTF">2019-03-20T18:31:55Z</dcterms:created>
  <dcterms:modified xsi:type="dcterms:W3CDTF">2020-06-23T15:17:16Z</dcterms:modified>
</cp:coreProperties>
</file>